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5" r:id="rId6"/>
    <p:sldId id="266" r:id="rId7"/>
    <p:sldId id="263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yst layout 3 - Marker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8" autoAdjust="0"/>
    <p:restoredTop sz="94630" autoAdjust="0"/>
  </p:normalViewPr>
  <p:slideViewPr>
    <p:cSldViewPr snapToGrid="0" showGuides="1">
      <p:cViewPr varScale="1">
        <p:scale>
          <a:sx n="87" d="100"/>
          <a:sy n="87" d="100"/>
        </p:scale>
        <p:origin x="63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357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4657A-DB7C-4792-8F38-D90C0C51FA1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80E4-869C-47B4-97E2-9E4FBD178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3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419792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5419792"/>
            <a:ext cx="12183576" cy="143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 smtClean="0"/>
          </a:p>
        </p:txBody>
      </p:sp>
      <p:sp>
        <p:nvSpPr>
          <p:cNvPr id="15" name="Rektangel 14"/>
          <p:cNvSpPr/>
          <p:nvPr userDrawn="1"/>
        </p:nvSpPr>
        <p:spPr>
          <a:xfrm>
            <a:off x="8576442" y="-10886"/>
            <a:ext cx="361555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 smtClean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00" y="5651195"/>
            <a:ext cx="11530013" cy="9149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21" y="5972130"/>
            <a:ext cx="1505262" cy="42799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0200" y="2094357"/>
            <a:ext cx="48624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 rotWithShape="1">
          <a:blip r:embed="rId4"/>
          <a:srcRect t="40461" r="82808" b="6382"/>
          <a:stretch/>
        </p:blipFill>
        <p:spPr>
          <a:xfrm>
            <a:off x="284953" y="5978941"/>
            <a:ext cx="825791" cy="410577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5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555625"/>
            <a:ext cx="9566837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</a:t>
            </a:r>
          </a:p>
        </p:txBody>
      </p:sp>
      <p:sp>
        <p:nvSpPr>
          <p:cNvPr id="8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075333" y="5822462"/>
            <a:ext cx="2116667" cy="608548"/>
          </a:xfrm>
          <a:blipFill>
            <a:blip r:embed="rId2"/>
            <a:srcRect/>
            <a:stretch>
              <a:fillRect l="-332002" t="-56194"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70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555625"/>
            <a:ext cx="9566837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</a:t>
            </a:r>
          </a:p>
        </p:txBody>
      </p:sp>
      <p:sp>
        <p:nvSpPr>
          <p:cNvPr id="8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075333" y="5822462"/>
            <a:ext cx="2116667" cy="608548"/>
          </a:xfrm>
          <a:blipFill>
            <a:blip r:embed="rId2"/>
            <a:srcRect/>
            <a:stretch>
              <a:fillRect l="-332002" t="-56194"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5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559229"/>
            <a:ext cx="9566837" cy="2052768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9370165" y="5861278"/>
            <a:ext cx="2821836" cy="569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 smtClean="0"/>
          </a:p>
        </p:txBody>
      </p:sp>
      <p:sp>
        <p:nvSpPr>
          <p:cNvPr id="9" name="Pladsholder til tekst 13"/>
          <p:cNvSpPr>
            <a:spLocks noGrp="1"/>
          </p:cNvSpPr>
          <p:nvPr>
            <p:ph type="body" sz="quarter" idx="15" hasCustomPrompt="1"/>
          </p:nvPr>
        </p:nvSpPr>
        <p:spPr>
          <a:xfrm>
            <a:off x="10075333" y="5822462"/>
            <a:ext cx="2116667" cy="608548"/>
          </a:xfrm>
          <a:blipFill>
            <a:blip r:embed="rId2"/>
            <a:srcRect/>
            <a:stretch>
              <a:fillRect l="-332002" t="-56194"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88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gradFill flip="none" rotWithShape="1">
          <a:gsLst>
            <a:gs pos="0">
              <a:schemeClr val="bg2"/>
            </a:gs>
            <a:gs pos="21000">
              <a:schemeClr val="bg2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01" y="555625"/>
            <a:ext cx="3640668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2000" b="0" dirty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GB" dirty="0" smtClean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092700" y="1822450"/>
            <a:ext cx="2006600" cy="2633663"/>
            <a:chOff x="2335" y="1148"/>
            <a:chExt cx="1264" cy="1659"/>
          </a:xfrm>
        </p:grpSpPr>
        <p:sp>
          <p:nvSpPr>
            <p:cNvPr id="10" name="Freeform 18"/>
            <p:cNvSpPr>
              <a:spLocks/>
            </p:cNvSpPr>
            <p:nvPr userDrawn="1"/>
          </p:nvSpPr>
          <p:spPr bwMode="auto">
            <a:xfrm>
              <a:off x="2335" y="1148"/>
              <a:ext cx="1264" cy="1050"/>
            </a:xfrm>
            <a:custGeom>
              <a:avLst/>
              <a:gdLst>
                <a:gd name="T0" fmla="*/ 197 w 672"/>
                <a:gd name="T1" fmla="*/ 0 h 557"/>
                <a:gd name="T2" fmla="*/ 670 w 672"/>
                <a:gd name="T3" fmla="*/ 430 h 557"/>
                <a:gd name="T4" fmla="*/ 652 w 672"/>
                <a:gd name="T5" fmla="*/ 557 h 557"/>
                <a:gd name="T6" fmla="*/ 306 w 672"/>
                <a:gd name="T7" fmla="*/ 354 h 557"/>
                <a:gd name="T8" fmla="*/ 306 w 672"/>
                <a:gd name="T9" fmla="*/ 354 h 557"/>
                <a:gd name="T10" fmla="*/ 0 w 672"/>
                <a:gd name="T11" fmla="*/ 67 h 557"/>
                <a:gd name="T12" fmla="*/ 0 w 672"/>
                <a:gd name="T13" fmla="*/ 1 h 557"/>
                <a:gd name="T14" fmla="*/ 197 w 672"/>
                <a:gd name="T1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557">
                  <a:moveTo>
                    <a:pt x="197" y="0"/>
                  </a:moveTo>
                  <a:cubicBezTo>
                    <a:pt x="476" y="0"/>
                    <a:pt x="672" y="177"/>
                    <a:pt x="670" y="430"/>
                  </a:cubicBezTo>
                  <a:cubicBezTo>
                    <a:pt x="670" y="486"/>
                    <a:pt x="663" y="516"/>
                    <a:pt x="652" y="557"/>
                  </a:cubicBezTo>
                  <a:cubicBezTo>
                    <a:pt x="609" y="439"/>
                    <a:pt x="489" y="392"/>
                    <a:pt x="306" y="354"/>
                  </a:cubicBezTo>
                  <a:cubicBezTo>
                    <a:pt x="306" y="354"/>
                    <a:pt x="306" y="354"/>
                    <a:pt x="306" y="354"/>
                  </a:cubicBezTo>
                  <a:cubicBezTo>
                    <a:pt x="44" y="291"/>
                    <a:pt x="0" y="223"/>
                    <a:pt x="0" y="6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98" y="0"/>
                    <a:pt x="197" y="0"/>
                  </a:cubicBezTo>
                </a:path>
              </a:pathLst>
            </a:custGeom>
            <a:solidFill>
              <a:srgbClr val="55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2335" y="1923"/>
              <a:ext cx="1025" cy="884"/>
            </a:xfrm>
            <a:custGeom>
              <a:avLst/>
              <a:gdLst>
                <a:gd name="T0" fmla="*/ 545 w 545"/>
                <a:gd name="T1" fmla="*/ 286 h 469"/>
                <a:gd name="T2" fmla="*/ 260 w 545"/>
                <a:gd name="T3" fmla="*/ 100 h 469"/>
                <a:gd name="T4" fmla="*/ 0 w 545"/>
                <a:gd name="T5" fmla="*/ 0 h 469"/>
                <a:gd name="T6" fmla="*/ 0 w 545"/>
                <a:gd name="T7" fmla="*/ 391 h 469"/>
                <a:gd name="T8" fmla="*/ 250 w 545"/>
                <a:gd name="T9" fmla="*/ 469 h 469"/>
                <a:gd name="T10" fmla="*/ 545 w 545"/>
                <a:gd name="T11" fmla="*/ 28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469">
                  <a:moveTo>
                    <a:pt x="545" y="286"/>
                  </a:moveTo>
                  <a:cubicBezTo>
                    <a:pt x="545" y="192"/>
                    <a:pt x="496" y="153"/>
                    <a:pt x="260" y="100"/>
                  </a:cubicBezTo>
                  <a:cubicBezTo>
                    <a:pt x="116" y="68"/>
                    <a:pt x="57" y="33"/>
                    <a:pt x="0" y="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79" y="440"/>
                    <a:pt x="191" y="469"/>
                    <a:pt x="250" y="469"/>
                  </a:cubicBezTo>
                  <a:cubicBezTo>
                    <a:pt x="449" y="469"/>
                    <a:pt x="545" y="382"/>
                    <a:pt x="545" y="286"/>
                  </a:cubicBezTo>
                </a:path>
              </a:pathLst>
            </a:custGeom>
            <a:solidFill>
              <a:srgbClr val="55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6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0201" y="555625"/>
            <a:ext cx="3640668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2000" b="0" dirty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GB" dirty="0" smtClean="0"/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5092700" y="1822450"/>
            <a:ext cx="2006600" cy="2633663"/>
            <a:chOff x="2335" y="1148"/>
            <a:chExt cx="1264" cy="1659"/>
          </a:xfrm>
        </p:grpSpPr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2335" y="1148"/>
              <a:ext cx="1264" cy="1050"/>
            </a:xfrm>
            <a:custGeom>
              <a:avLst/>
              <a:gdLst>
                <a:gd name="T0" fmla="*/ 197 w 672"/>
                <a:gd name="T1" fmla="*/ 0 h 557"/>
                <a:gd name="T2" fmla="*/ 670 w 672"/>
                <a:gd name="T3" fmla="*/ 430 h 557"/>
                <a:gd name="T4" fmla="*/ 652 w 672"/>
                <a:gd name="T5" fmla="*/ 557 h 557"/>
                <a:gd name="T6" fmla="*/ 306 w 672"/>
                <a:gd name="T7" fmla="*/ 354 h 557"/>
                <a:gd name="T8" fmla="*/ 306 w 672"/>
                <a:gd name="T9" fmla="*/ 354 h 557"/>
                <a:gd name="T10" fmla="*/ 0 w 672"/>
                <a:gd name="T11" fmla="*/ 67 h 557"/>
                <a:gd name="T12" fmla="*/ 0 w 672"/>
                <a:gd name="T13" fmla="*/ 1 h 557"/>
                <a:gd name="T14" fmla="*/ 197 w 672"/>
                <a:gd name="T1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557">
                  <a:moveTo>
                    <a:pt x="197" y="0"/>
                  </a:moveTo>
                  <a:cubicBezTo>
                    <a:pt x="476" y="0"/>
                    <a:pt x="672" y="177"/>
                    <a:pt x="670" y="430"/>
                  </a:cubicBezTo>
                  <a:cubicBezTo>
                    <a:pt x="670" y="486"/>
                    <a:pt x="663" y="516"/>
                    <a:pt x="652" y="557"/>
                  </a:cubicBezTo>
                  <a:cubicBezTo>
                    <a:pt x="609" y="439"/>
                    <a:pt x="489" y="392"/>
                    <a:pt x="306" y="354"/>
                  </a:cubicBezTo>
                  <a:cubicBezTo>
                    <a:pt x="306" y="354"/>
                    <a:pt x="306" y="354"/>
                    <a:pt x="306" y="354"/>
                  </a:cubicBezTo>
                  <a:cubicBezTo>
                    <a:pt x="44" y="291"/>
                    <a:pt x="0" y="223"/>
                    <a:pt x="0" y="6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98" y="0"/>
                    <a:pt x="19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9"/>
            <p:cNvSpPr>
              <a:spLocks/>
            </p:cNvSpPr>
            <p:nvPr userDrawn="1"/>
          </p:nvSpPr>
          <p:spPr bwMode="auto">
            <a:xfrm>
              <a:off x="2335" y="1923"/>
              <a:ext cx="1025" cy="884"/>
            </a:xfrm>
            <a:custGeom>
              <a:avLst/>
              <a:gdLst>
                <a:gd name="T0" fmla="*/ 545 w 545"/>
                <a:gd name="T1" fmla="*/ 286 h 469"/>
                <a:gd name="T2" fmla="*/ 260 w 545"/>
                <a:gd name="T3" fmla="*/ 100 h 469"/>
                <a:gd name="T4" fmla="*/ 0 w 545"/>
                <a:gd name="T5" fmla="*/ 0 h 469"/>
                <a:gd name="T6" fmla="*/ 0 w 545"/>
                <a:gd name="T7" fmla="*/ 391 h 469"/>
                <a:gd name="T8" fmla="*/ 250 w 545"/>
                <a:gd name="T9" fmla="*/ 469 h 469"/>
                <a:gd name="T10" fmla="*/ 545 w 545"/>
                <a:gd name="T11" fmla="*/ 28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469">
                  <a:moveTo>
                    <a:pt x="545" y="286"/>
                  </a:moveTo>
                  <a:cubicBezTo>
                    <a:pt x="545" y="192"/>
                    <a:pt x="496" y="153"/>
                    <a:pt x="260" y="100"/>
                  </a:cubicBezTo>
                  <a:cubicBezTo>
                    <a:pt x="116" y="68"/>
                    <a:pt x="57" y="33"/>
                    <a:pt x="0" y="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79" y="440"/>
                    <a:pt x="191" y="469"/>
                    <a:pt x="250" y="469"/>
                  </a:cubicBezTo>
                  <a:cubicBezTo>
                    <a:pt x="449" y="469"/>
                    <a:pt x="545" y="382"/>
                    <a:pt x="545" y="2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2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8DE81-BAB5-4793-85FA-24601F6045B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419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419792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5419792"/>
            <a:ext cx="12183576" cy="143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 smtClean="0"/>
          </a:p>
        </p:txBody>
      </p:sp>
      <p:sp>
        <p:nvSpPr>
          <p:cNvPr id="15" name="Rektangel 14"/>
          <p:cNvSpPr/>
          <p:nvPr userDrawn="1"/>
        </p:nvSpPr>
        <p:spPr>
          <a:xfrm>
            <a:off x="8576442" y="-10886"/>
            <a:ext cx="361555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" y="5985949"/>
            <a:ext cx="5621338" cy="376755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0200" y="2094357"/>
            <a:ext cx="48624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00" y="5651195"/>
            <a:ext cx="11530013" cy="91494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21" y="5972130"/>
            <a:ext cx="1505262" cy="427995"/>
          </a:xfrm>
          <a:prstGeom prst="rect">
            <a:avLst/>
          </a:prstGeom>
        </p:spPr>
      </p:pic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6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576442" y="-10886"/>
            <a:ext cx="361555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 smtClean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330200" y="2813461"/>
            <a:ext cx="48624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" y="5480502"/>
            <a:ext cx="12191975" cy="95050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" y="5985949"/>
            <a:ext cx="5461000" cy="376755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2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Click on the icon to insert a picture</a:t>
            </a:r>
            <a:endParaRPr lang="en-GB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" y="5480502"/>
            <a:ext cx="12191975" cy="95050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576442" y="-10886"/>
            <a:ext cx="361555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 smtClean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330200" y="2813461"/>
            <a:ext cx="48624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" y="5985949"/>
            <a:ext cx="5461000" cy="376755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85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00" y="555626"/>
            <a:ext cx="11529599" cy="10017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Agenda/Program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1200" y="1825625"/>
            <a:ext cx="11529599" cy="3943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Click to edit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58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Agenda/Program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1825625"/>
            <a:ext cx="11530011" cy="3943350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pic>
        <p:nvPicPr>
          <p:cNvPr id="16" name="Billede 10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731" y="6147397"/>
            <a:ext cx="11311372" cy="54000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558447" y="6245974"/>
            <a:ext cx="1558404" cy="448046"/>
          </a:xfrm>
          <a:blipFill>
            <a:blip r:embed="rId3"/>
            <a:srcRect/>
            <a:stretch>
              <a:fillRect l="-332002" t="-56194"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31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825625"/>
            <a:ext cx="11530011" cy="39433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r>
              <a:rPr lang="en-GB" dirty="0" smtClean="0"/>
              <a:t>Click to edit</a:t>
            </a:r>
          </a:p>
          <a:p>
            <a:pPr lvl="1"/>
            <a:r>
              <a:rPr lang="en-GB" dirty="0" smtClean="0"/>
              <a:t>Click to edit</a:t>
            </a:r>
          </a:p>
          <a:p>
            <a:pPr lvl="2"/>
            <a:r>
              <a:rPr lang="en-GB" dirty="0" smtClean="0"/>
              <a:t>Click to edit</a:t>
            </a:r>
          </a:p>
          <a:p>
            <a:pPr lvl="3"/>
            <a:r>
              <a:rPr lang="en-GB" dirty="0" smtClean="0"/>
              <a:t>Click to edit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48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825625"/>
            <a:ext cx="5621337" cy="3943350"/>
          </a:xfrm>
        </p:spPr>
        <p:txBody>
          <a:bodyPr/>
          <a:lstStyle/>
          <a:p>
            <a:r>
              <a:rPr lang="en-GB" dirty="0" smtClean="0"/>
              <a:t>Click to edit</a:t>
            </a:r>
          </a:p>
          <a:p>
            <a:pPr lvl="1"/>
            <a:r>
              <a:rPr lang="en-GB" dirty="0" smtClean="0"/>
              <a:t>Click to edit</a:t>
            </a:r>
          </a:p>
          <a:p>
            <a:pPr lvl="2"/>
            <a:r>
              <a:rPr lang="en-GB" dirty="0" smtClean="0"/>
              <a:t>Click to edit</a:t>
            </a:r>
          </a:p>
          <a:p>
            <a:pPr lvl="3"/>
            <a:r>
              <a:rPr lang="en-GB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63" y="1825625"/>
            <a:ext cx="5619749" cy="3943350"/>
          </a:xfrm>
        </p:spPr>
        <p:txBody>
          <a:bodyPr/>
          <a:lstStyle/>
          <a:p>
            <a:r>
              <a:rPr lang="en-GB" dirty="0" smtClean="0"/>
              <a:t>Click to edit</a:t>
            </a:r>
          </a:p>
          <a:p>
            <a:pPr lvl="1"/>
            <a:r>
              <a:rPr lang="en-GB" dirty="0" smtClean="0"/>
              <a:t>Click to edit</a:t>
            </a:r>
          </a:p>
          <a:p>
            <a:pPr lvl="2"/>
            <a:r>
              <a:rPr lang="en-GB" dirty="0" smtClean="0"/>
              <a:t>Click to edit</a:t>
            </a:r>
          </a:p>
          <a:p>
            <a:pPr lvl="3"/>
            <a:r>
              <a:rPr lang="en-GB" dirty="0" smtClean="0"/>
              <a:t>Click to edit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16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555625"/>
            <a:ext cx="9566837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</a:t>
            </a:r>
          </a:p>
        </p:txBody>
      </p:sp>
      <p:sp>
        <p:nvSpPr>
          <p:cNvPr id="8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075333" y="5822462"/>
            <a:ext cx="2116667" cy="608548"/>
          </a:xfrm>
          <a:blipFill>
            <a:blip r:embed="rId2"/>
            <a:srcRect/>
            <a:stretch>
              <a:fillRect l="-332002" t="-56194"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6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1" y="555626"/>
            <a:ext cx="11530012" cy="1001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1" y="1825625"/>
            <a:ext cx="11530012" cy="3943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level</a:t>
            </a:r>
            <a:r>
              <a:rPr lang="da-DK" dirty="0" smtClean="0"/>
              <a:t> A</a:t>
            </a:r>
          </a:p>
          <a:p>
            <a:pPr lvl="1"/>
            <a:r>
              <a:rPr lang="da-DK" dirty="0" smtClean="0"/>
              <a:t>Level B</a:t>
            </a:r>
          </a:p>
          <a:p>
            <a:pPr lvl="2"/>
            <a:r>
              <a:rPr lang="da-DK" dirty="0" smtClean="0"/>
              <a:t>Level C</a:t>
            </a:r>
          </a:p>
          <a:p>
            <a:pPr lvl="3"/>
            <a:r>
              <a:rPr lang="da-DK" dirty="0" smtClean="0"/>
              <a:t>Level D</a:t>
            </a:r>
          </a:p>
          <a:p>
            <a:pPr lvl="4"/>
            <a:r>
              <a:rPr lang="da-DK" dirty="0" smtClean="0"/>
              <a:t>Level E</a:t>
            </a:r>
          </a:p>
          <a:p>
            <a:pPr lvl="5"/>
            <a:r>
              <a:rPr lang="da-DK" dirty="0" smtClean="0"/>
              <a:t>Level F</a:t>
            </a:r>
          </a:p>
          <a:p>
            <a:pPr lvl="6"/>
            <a:r>
              <a:rPr lang="da-DK" dirty="0" smtClean="0"/>
              <a:t>Level G</a:t>
            </a:r>
          </a:p>
          <a:p>
            <a:pPr lvl="7"/>
            <a:r>
              <a:rPr lang="da-DK" dirty="0" smtClean="0"/>
              <a:t>Level H</a:t>
            </a:r>
          </a:p>
          <a:p>
            <a:pPr lvl="8"/>
            <a:r>
              <a:rPr lang="da-DK" dirty="0" smtClean="0"/>
              <a:t>Level 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2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11-10-2016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4" y="6498562"/>
            <a:ext cx="3942963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1" y="6498561"/>
            <a:ext cx="382599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lede 10"/>
          <p:cNvPicPr preferRelativeResize="0"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01" y="6148800"/>
            <a:ext cx="11530012" cy="54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25" y="6350490"/>
            <a:ext cx="1091888" cy="3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65" r:id="rId3"/>
    <p:sldLayoutId id="2147483667" r:id="rId4"/>
    <p:sldLayoutId id="2147483666" r:id="rId5"/>
    <p:sldLayoutId id="2147483674" r:id="rId6"/>
    <p:sldLayoutId id="2147483663" r:id="rId7"/>
    <p:sldLayoutId id="2147483664" r:id="rId8"/>
    <p:sldLayoutId id="2147483661" r:id="rId9"/>
    <p:sldLayoutId id="2147483662" r:id="rId10"/>
    <p:sldLayoutId id="2147483669" r:id="rId11"/>
    <p:sldLayoutId id="2147483675" r:id="rId12"/>
    <p:sldLayoutId id="2147483668" r:id="rId13"/>
    <p:sldLayoutId id="2147483672" r:id="rId14"/>
    <p:sldLayoutId id="214748367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8" userDrawn="1">
          <p15:clr>
            <a:srgbClr val="F26B43"/>
          </p15:clr>
        </p15:guide>
        <p15:guide id="2" pos="7471" userDrawn="1">
          <p15:clr>
            <a:srgbClr val="F26B43"/>
          </p15:clr>
        </p15:guide>
        <p15:guide id="3" orient="horz" pos="350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pos="3749" userDrawn="1">
          <p15:clr>
            <a:srgbClr val="F26B43"/>
          </p15:clr>
        </p15:guide>
        <p15:guide id="6" orient="horz" pos="1150" userDrawn="1">
          <p15:clr>
            <a:srgbClr val="F26B43"/>
          </p15:clr>
        </p15:guide>
        <p15:guide id="7" orient="horz" pos="3634" userDrawn="1">
          <p15:clr>
            <a:srgbClr val="F26B43"/>
          </p15:clr>
        </p15:guide>
        <p15:guide id="8" pos="3931" userDrawn="1">
          <p15:clr>
            <a:srgbClr val="F26B43"/>
          </p15:clr>
        </p15:guide>
        <p15:guide id="9" pos="74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iRlGO07OTs" TargetMode="External"/><Relationship Id="rId2" Type="http://schemas.openxmlformats.org/officeDocument/2006/relationships/hyperlink" Target="https://youtu.be/FMyVYHOS4Lk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DE81-BAB5-4793-85FA-24601F6045B2}" type="slidenum">
              <a:rPr lang="en-US" altLang="ja-JP" smtClean="0"/>
              <a:pPr/>
              <a:t>1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30" y="-2"/>
            <a:ext cx="4252934" cy="282020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85" y="0"/>
            <a:ext cx="4252933" cy="28202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30" y="3249280"/>
            <a:ext cx="4252934" cy="28202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85" y="3249281"/>
            <a:ext cx="4252934" cy="28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DE81-BAB5-4793-85FA-24601F6045B2}" type="slidenum">
              <a:rPr lang="en-US" altLang="ja-JP" smtClean="0"/>
              <a:pPr/>
              <a:t>2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8198" cy="28865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16" y="1443299"/>
            <a:ext cx="4358198" cy="28865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18" y="3952689"/>
            <a:ext cx="4413282" cy="29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DE81-BAB5-4793-85FA-24601F6045B2}" type="slidenum">
              <a:rPr lang="en-US" altLang="ja-JP" smtClean="0"/>
              <a:pPr/>
              <a:t>3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7991" cy="258896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95" y="1951359"/>
            <a:ext cx="3903169" cy="25924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11" y="3316804"/>
            <a:ext cx="5331689" cy="35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5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r風間　出張コース症例写真\小楠_敦子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212941"/>
            <a:ext cx="1950720" cy="2926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Dr風間　出張コース症例写真\小楠_敦子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84" y="183890"/>
            <a:ext cx="1950720" cy="2926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D:\Dr風間　出張コース症例写真\小楠_敦子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76937"/>
            <a:ext cx="1950720" cy="2926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右矢印 3"/>
          <p:cNvSpPr>
            <a:spLocks noChangeArrowheads="1"/>
          </p:cNvSpPr>
          <p:nvPr/>
        </p:nvSpPr>
        <p:spPr bwMode="auto">
          <a:xfrm>
            <a:off x="4583113" y="1400925"/>
            <a:ext cx="360362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078" name="右矢印 9"/>
          <p:cNvSpPr>
            <a:spLocks noChangeArrowheads="1"/>
          </p:cNvSpPr>
          <p:nvPr/>
        </p:nvSpPr>
        <p:spPr bwMode="auto">
          <a:xfrm>
            <a:off x="7067551" y="1400925"/>
            <a:ext cx="358775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75920" y="3120555"/>
            <a:ext cx="12241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8080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術中</a:t>
            </a: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8080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32204" y="3104891"/>
            <a:ext cx="12241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8080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術後</a:t>
            </a: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8080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6248" y="3120555"/>
            <a:ext cx="12241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8080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術前</a:t>
            </a:r>
          </a:p>
        </p:txBody>
      </p:sp>
      <p:pic>
        <p:nvPicPr>
          <p:cNvPr id="3082" name="Picture 6" descr="D:\Dr風間　出張コース　dental\小楠_敦子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652561"/>
            <a:ext cx="263366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7" descr="D:\Dr風間　出張コース　dental\小楠_敦子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680200"/>
            <a:ext cx="26336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3857375" y="5623487"/>
            <a:ext cx="12241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8080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術前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63010" y="5623487"/>
            <a:ext cx="12241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8080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術後</a:t>
            </a:r>
            <a:endParaRPr lang="en-US" altLang="ja-JP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8080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087" name="円/楕円 6"/>
          <p:cNvSpPr>
            <a:spLocks noChangeArrowheads="1"/>
          </p:cNvSpPr>
          <p:nvPr/>
        </p:nvSpPr>
        <p:spPr bwMode="auto">
          <a:xfrm>
            <a:off x="6821488" y="4516161"/>
            <a:ext cx="2093912" cy="8810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088" name="円/楕円 25"/>
          <p:cNvSpPr>
            <a:spLocks noChangeArrowheads="1"/>
          </p:cNvSpPr>
          <p:nvPr/>
        </p:nvSpPr>
        <p:spPr bwMode="auto">
          <a:xfrm>
            <a:off x="3781425" y="4884802"/>
            <a:ext cx="2052638" cy="764834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8369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DE81-BAB5-4793-85FA-24601F6045B2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9" name="正方形/長方形 8"/>
          <p:cNvSpPr/>
          <p:nvPr/>
        </p:nvSpPr>
        <p:spPr>
          <a:xfrm>
            <a:off x="712800" y="996893"/>
            <a:ext cx="345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2"/>
              </a:rPr>
              <a:t>https://</a:t>
            </a:r>
            <a:r>
              <a:rPr lang="en-US" altLang="ja-JP" dirty="0" smtClean="0">
                <a:hlinkClick r:id="rId2"/>
              </a:rPr>
              <a:t>youtu.be/FMyVYHOS4Lk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12800" y="2484170"/>
            <a:ext cx="3249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youtu.be/uiRlGO07OTs</a:t>
            </a:r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8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DS_16_9_Primary">
  <a:themeElements>
    <a:clrScheme name="Brugerdefineret 2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49A0D8"/>
      </a:accent4>
      <a:accent5>
        <a:srgbClr val="FDC56B"/>
      </a:accent5>
      <a:accent6>
        <a:srgbClr val="D9D7D7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_16_9_fin.potx" id="{8347E96F-7458-4ED4-BA18-4B03D72AA2B0}" vid="{CB7F50BA-1587-4910-816B-B8EF6FC894DB}"/>
    </a:ext>
  </a:extLst>
</a:theme>
</file>

<file path=ppt/theme/theme2.xml><?xml version="1.0" encoding="utf-8"?>
<a:theme xmlns:a="http://schemas.openxmlformats.org/drawingml/2006/main" name="Office Theme">
  <a:themeElements>
    <a:clrScheme name="SD 2016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1142AA"/>
      </a:accent4>
      <a:accent5>
        <a:srgbClr val="FDC56B"/>
      </a:accent5>
      <a:accent6>
        <a:srgbClr val="49A0D8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D 2016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1142AA"/>
      </a:accent4>
      <a:accent5>
        <a:srgbClr val="FDC56B"/>
      </a:accent5>
      <a:accent6>
        <a:srgbClr val="49A0D8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21798CA81CC141B9C04E105AC0449A" ma:contentTypeVersion="5" ma:contentTypeDescription="Create a new document." ma:contentTypeScope="" ma:versionID="bb41d5a4c7dcb009adb21b75a51672bd">
  <xsd:schema xmlns:xsd="http://www.w3.org/2001/XMLSchema" xmlns:xs="http://www.w3.org/2001/XMLSchema" xmlns:p="http://schemas.microsoft.com/office/2006/metadata/properties" xmlns:ns1="http://schemas.microsoft.com/sharepoint/v3" xmlns:ns2="0d6f2f7c-2d4a-4bd8-8446-d22239876416" xmlns:ns3="dd1728fc-9460-4dd0-a268-f9a3c3818728" xmlns:ns4="http://schemas.microsoft.com/sharepoint/v4" targetNamespace="http://schemas.microsoft.com/office/2006/metadata/properties" ma:root="true" ma:fieldsID="2f966440a8d035aaa6ce05e15d12b1c6" ns1:_="" ns2:_="" ns3:_="" ns4:_="">
    <xsd:import namespace="http://schemas.microsoft.com/sharepoint/v3"/>
    <xsd:import namespace="0d6f2f7c-2d4a-4bd8-8446-d22239876416"/>
    <xsd:import namespace="dd1728fc-9460-4dd0-a268-f9a3c381872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 minOccurs="0"/>
                <xsd:element ref="ns2:SharedWithDetail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2f7c-2d4a-4bd8-8446-d22239876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728fc-9460-4dd0-a268-f9a3c3818728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list="{1525767e-5eac-4c06-befd-04fac09ab255}" ma:internalName="Category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dd1728fc-9460-4dd0-a268-f9a3c3818728">4</Category>
    <PublishingExpirationDate xmlns="http://schemas.microsoft.com/sharepoint/v3" xsi:nil="true"/>
    <PublishingStartDate xmlns="http://schemas.microsoft.com/sharepoint/v3" xsi:nil="true"/>
    <SharedWithUsers xmlns="0d6f2f7c-2d4a-4bd8-8446-d22239876416">
      <UserInfo>
        <DisplayName>Morris, Carol</DisplayName>
        <AccountId>3978</AccountId>
        <AccountType/>
      </UserInfo>
      <UserInfo>
        <DisplayName>Miller, Sarah</DisplayName>
        <AccountId>5928</AccountId>
        <AccountType/>
      </UserInfo>
      <UserInfo>
        <DisplayName>Saarinen, Olli</DisplayName>
        <AccountId>4641</AccountId>
        <AccountType/>
      </UserInfo>
    </SharedWithUsers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F58BACF0-2A03-4FA6-B906-60683CE271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9D58F-EDCD-4959-BD55-691FB2814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6f2f7c-2d4a-4bd8-8446-d22239876416"/>
    <ds:schemaRef ds:uri="dd1728fc-9460-4dd0-a268-f9a3c381872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48B98E-646E-4220-B738-71A39C0B56C1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4"/>
    <ds:schemaRef ds:uri="http://schemas.microsoft.com/office/2006/documentManagement/types"/>
    <ds:schemaRef ds:uri="dd1728fc-9460-4dd0-a268-f9a3c3818728"/>
    <ds:schemaRef ds:uri="http://schemas.microsoft.com/sharepoint/v3"/>
    <ds:schemaRef ds:uri="0d6f2f7c-2d4a-4bd8-8446-d2223987641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DS_16_9_Primary</Template>
  <TotalTime>0</TotalTime>
  <Words>15</Words>
  <Application>Microsoft Office PowerPoint</Application>
  <PresentationFormat>ワイド画面</PresentationFormat>
  <Paragraphs>11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HGPｺﾞｼｯｸE</vt:lpstr>
      <vt:lpstr>ＭＳ Ｐゴシック</vt:lpstr>
      <vt:lpstr>Arial</vt:lpstr>
      <vt:lpstr>Wingdings</vt:lpstr>
      <vt:lpstr>PowerPoint Template DS_16_9_Primary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2016-03-14T04:13:27Z</dcterms:created>
  <dcterms:modified xsi:type="dcterms:W3CDTF">2016-10-10T15:06:08Z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0x010100DD21798CA81CC141B9C04E105AC0449A</vt:lpwstr>
  </property>
</Properties>
</file>